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60" r:id="rId6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42C19-3A58-4A69-A2DC-CB6DF7D7006D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D9090-5C46-4980-8AA9-FE071CEDC0A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47014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2F2E3D2-4A96-4137-B47F-0944596FBD9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0C1EC19-4CDA-426D-8304-CA4A94359F25}" type="slidenum">
              <a:rPr lang="et-EE" altLang="et-EE" sz="14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t-EE" altLang="et-EE" sz="1400"/>
          </a:p>
        </p:txBody>
      </p:sp>
      <p:sp>
        <p:nvSpPr>
          <p:cNvPr id="12291" name="Rectangle 1">
            <a:extLst>
              <a:ext uri="{FF2B5EF4-FFF2-40B4-BE49-F238E27FC236}">
                <a16:creationId xmlns:a16="http://schemas.microsoft.com/office/drawing/2014/main" id="{246200CE-DD11-41E9-A148-906E7F1129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5900" y="812800"/>
            <a:ext cx="7126288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2B4EA1A7-9230-4B4A-8330-2DEFB562C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t-EE" alt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30ADE-21B5-4884-9DD8-C92BDAE6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CB418-7352-40E7-957D-8768CE115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00937-C213-4934-B259-7BF3D24E8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B18D7-7511-4624-9221-FADCC5A7A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58D02-6376-48B1-B010-D70AB3021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4640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7E845-9BF6-4A99-ACCA-5AEA7E3CC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20715-9534-4302-A4B6-D9373B9D4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11A7E-7F2A-48BA-8344-AAEB8D68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5C7F6-7634-4BC0-BB71-0D2D544C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A27C2-D95B-4BEA-9333-513FE2328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42925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EDFF0D-321E-412E-99B3-30B72B7763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B3A0B-39CD-42D1-A324-91B0D7844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39FD5-840D-4FBE-9252-8D74BA96B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C172F-DB46-48DD-8BAF-CDB5F7594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52E0E3-C334-489A-8E2E-E74AF727B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8091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2D3DA-BD97-434A-8414-48E867490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EDDCB-28C5-4F88-AC69-1FE29A226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0722F-8C6A-429B-9E62-6758603FE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82C2C-687C-4F11-961B-594E4B409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AAA05-D597-4136-AE8F-60B837A4D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5934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AD30D-3B88-4232-A573-FBBABB677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278E4A-CF46-42D8-B4E9-267387E38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ACC5D-11F9-48BF-9BA1-E61A561B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F4F41-6F66-43B7-9C18-F64F34FBF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6D414-9198-48F4-9000-64AEBFF22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7543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BAB11-518B-4F20-A6C7-6D33238E2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B212A-048E-4AB8-A5B6-C33224E245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91DD75-D385-4F95-9A84-6562EA54C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697AA-EE52-4F76-A7F0-22968632A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DB6F59-830C-4E35-8ED8-26874EA83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0B6D3-97F4-4B55-81F0-62C37108A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5029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1539E-D0FC-4F48-A116-6EE286DD8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49337B-ACC2-40CB-950C-B3CBC7AA76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48C2EF-D3E7-49F4-9E29-F98BD2309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778A9C-7524-4CF8-8679-0EE28956C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B7C2A0-11CD-4934-A4C6-30188551E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072EAC-3B87-47AE-A5C3-7345DE599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70BBC-BDE6-47B4-B5BC-672FD744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20DD9C-5762-449C-9E71-65BCDB0EF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2888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AF38-776C-4D6B-8A33-7DEE1353A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7F6332-0C88-480A-AFD3-8EF7518F4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A13B9-ED60-4E8B-A91F-34D059F5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41FADB-2825-4ACF-B14B-DFCF3AE6A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8176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04731B-EE3C-49F9-88F0-D4B3A9113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C72EC-6BED-4D69-88EC-82A154663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DC067B-B32B-47E2-9CA5-CC1595111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968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4DF0E-5175-4FF5-9895-BA8A7E032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4FAFF-3263-488B-BB80-5D1E74070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37D1EE-4720-4BDB-ACFB-22BE40CBB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5E693F-B564-4E01-B78E-EAD7F490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9090E-1534-4946-91D8-BBD3A18BA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2B9568-A187-420A-A314-39AE2936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9502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7E8C3-7A8D-4FFC-B11A-380FCF510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E7CF49-2CCB-4987-BC15-49BEB73C9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57CFE-E2CC-446A-AB0F-A6842C8AC4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1CDA9-2407-41D6-B8EF-8665F937B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DA570-9B8E-47B0-9BD4-A1F7884DC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6CE2E-7F6B-4D25-996B-13C28DE33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1870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FA6E28-6343-49C0-97D4-DD35EF0F5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DA8EB1-A545-476B-8CD6-AB40FF386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6AEDA-CA49-4029-A324-A802CC68D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478D2-39F8-4403-863B-8B1E14F6DBBA}" type="datetimeFigureOut">
              <a:rPr lang="et-EE" smtClean="0"/>
              <a:t>22.11.2019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B74E8-5C4A-465C-B983-20C488446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7BAFC-14EB-4E4A-83F7-5285D763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317E1-682F-4B45-8AFE-2560A2C25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804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510C9-9C69-4039-820A-65845B227D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710958-167E-4F9D-8F57-D09D53BF6E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8645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>
            <a:extLst>
              <a:ext uri="{FF2B5EF4-FFF2-40B4-BE49-F238E27FC236}">
                <a16:creationId xmlns:a16="http://schemas.microsoft.com/office/drawing/2014/main" id="{5687376F-6F23-408A-AA46-BB01C8D703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"/>
            <a:ext cx="12190413" cy="6855520"/>
          </a:xfrm>
          <a:prstGeom prst="rect">
            <a:avLst/>
          </a:prstGeom>
          <a:solidFill>
            <a:srgbClr val="0E466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7" name="Rectangle 4">
            <a:extLst>
              <a:ext uri="{FF2B5EF4-FFF2-40B4-BE49-F238E27FC236}">
                <a16:creationId xmlns:a16="http://schemas.microsoft.com/office/drawing/2014/main" id="{C9EBFD96-ABAE-461F-A1E5-A49832603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3105" y="447"/>
            <a:ext cx="3518198" cy="618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9988" tIns="44994" rIns="89988" bIns="44994" anchor="t">
            <a:spAutoFit/>
          </a:bodyPr>
          <a:lstStyle>
            <a:lvl1pPr>
              <a:lnSpc>
                <a:spcPct val="9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Kirurg/uroloog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Otorinolarüngoloog</a:t>
            </a:r>
          </a:p>
          <a:p>
            <a:pPr>
              <a:lnSpc>
                <a:spcPct val="100000"/>
              </a:lnSpc>
              <a:spcAft>
                <a:spcPct val="0"/>
              </a:spcAft>
              <a:buClrTx/>
            </a:pPr>
            <a:r>
              <a:rPr lang="et-EE" sz="1800" b="1" dirty="0">
                <a:solidFill>
                  <a:srgbClr val="8497B0"/>
                </a:solidFill>
                <a:latin typeface="Calibri"/>
                <a:cs typeface="Calibri"/>
              </a:rPr>
              <a:t>Oftalmoloog</a:t>
            </a:r>
            <a:endParaRPr lang="et-EE" dirty="0"/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Ortopeed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Günekoloog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chemeClr val="bg1"/>
                </a:solidFill>
                <a:latin typeface="Calibri"/>
                <a:ea typeface="Microsoft YaHei"/>
                <a:cs typeface="Calibri"/>
              </a:rPr>
              <a:t>Sisearst/kardioloog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 err="1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Pulmonoloog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Lastearst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 err="1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Hematoloog</a:t>
            </a:r>
            <a:r>
              <a:rPr lang="et-EE" altLang="et-EE" sz="1800" b="1" dirty="0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/</a:t>
            </a:r>
            <a:r>
              <a:rPr lang="et-EE" altLang="et-EE" sz="1800" b="1" dirty="0" err="1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nefroloog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Neuroloog/</a:t>
            </a:r>
            <a:r>
              <a:rPr lang="et-EE" altLang="et-EE" sz="1800" b="1" dirty="0" err="1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neurokirurg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Endokrinoloog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 err="1">
                <a:solidFill>
                  <a:srgbClr val="8497B0"/>
                </a:solidFill>
                <a:latin typeface="Calibri"/>
                <a:ea typeface="Microsoft YaHei"/>
                <a:cs typeface="Calibri"/>
              </a:rPr>
              <a:t>Gastroenteroloog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</a:rPr>
              <a:t>Valuraviarst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</a:rPr>
              <a:t>Anestesioloog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</a:rPr>
              <a:t>Ämmaemand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</a:rPr>
              <a:t>Õdede vastuvõtt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</a:rPr>
              <a:t>Röntgen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</a:rPr>
              <a:t>Ultraheli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</a:rPr>
              <a:t>Kompuutertomograafia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</a:rPr>
              <a:t>Endoskoopia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t-EE" altLang="et-EE" sz="1800" b="1" dirty="0">
                <a:solidFill>
                  <a:srgbClr val="8497B0"/>
                </a:solidFill>
              </a:rPr>
              <a:t>Funktsionaaldiagnostika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endParaRPr lang="et-EE" altLang="et-EE" sz="1800" b="1" dirty="0">
              <a:solidFill>
                <a:srgbClr val="8497B0"/>
              </a:solidFill>
            </a:endParaRP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D6D6F96-D428-470C-8005-63434CFDD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6488" y="244890"/>
            <a:ext cx="6112667" cy="706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9988" tIns="44994" rIns="89988" bIns="44994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  <a:defRPr/>
            </a:pPr>
            <a:r>
              <a:rPr lang="et-EE" sz="4000" b="1" cap="all">
                <a:solidFill>
                  <a:srgbClr val="FFFFFF"/>
                </a:solidFill>
                <a:latin typeface="Century Gothic" panose="020B0502020202020204" pitchFamily="34" charset="0"/>
              </a:rPr>
              <a:t>Sisearst/ kardioloog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1EF0A6E-D1B2-42A1-A662-B744772F811D}"/>
              </a:ext>
            </a:extLst>
          </p:cNvPr>
          <p:cNvGraphicFramePr>
            <a:graphicFrameLocks noGrp="1"/>
          </p:cNvGraphicFramePr>
          <p:nvPr/>
        </p:nvGraphicFramePr>
        <p:xfrm>
          <a:off x="4024092" y="1890423"/>
          <a:ext cx="8169162" cy="1828752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723054">
                  <a:extLst>
                    <a:ext uri="{9D8B030D-6E8A-4147-A177-3AD203B41FA5}">
                      <a16:colId xmlns:a16="http://schemas.microsoft.com/office/drawing/2014/main" val="785782063"/>
                    </a:ext>
                  </a:extLst>
                </a:gridCol>
                <a:gridCol w="2723054">
                  <a:extLst>
                    <a:ext uri="{9D8B030D-6E8A-4147-A177-3AD203B41FA5}">
                      <a16:colId xmlns:a16="http://schemas.microsoft.com/office/drawing/2014/main" val="1436591001"/>
                    </a:ext>
                  </a:extLst>
                </a:gridCol>
                <a:gridCol w="2723054">
                  <a:extLst>
                    <a:ext uri="{9D8B030D-6E8A-4147-A177-3AD203B41FA5}">
                      <a16:colId xmlns:a16="http://schemas.microsoft.com/office/drawing/2014/main" val="65262039"/>
                    </a:ext>
                  </a:extLst>
                </a:gridCol>
              </a:tblGrid>
              <a:tr h="45714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2400" u="none" strike="noStrike" noProof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800"/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2400" u="none" strike="noStrike" noProof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2192970559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u="none" strike="noStrike" noProof="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Kardioloog</a:t>
                      </a:r>
                      <a:endParaRPr lang="en-US" sz="2400" dirty="0" err="1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t-EE" sz="2400" u="none" strike="noStrike" noProof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Kaido </a:t>
                      </a:r>
                      <a:r>
                        <a:rPr lang="et-EE" sz="2400" u="none" strike="noStrike" noProof="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Hanni</a:t>
                      </a:r>
                      <a:r>
                        <a:rPr lang="et-EE" sz="2400" u="none" strike="noStrike" noProof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 </a:t>
                      </a:r>
                      <a:endParaRPr lang="en-US" sz="18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t-EE" sz="2400" u="none" strike="noStrike" noProof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 x kuus R 9-15</a:t>
                      </a:r>
                      <a:endParaRPr lang="en-US" sz="2400" u="none" strike="noStrike" noProof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2536790338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u="none" strike="noStrike" noProof="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Kardioloog</a:t>
                      </a:r>
                      <a:endParaRPr lang="en-US" sz="2400" dirty="0" err="1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t-EE" sz="2400" u="none" strike="noStrike" noProof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Igor </a:t>
                      </a:r>
                      <a:r>
                        <a:rPr lang="et-EE" sz="2400" u="none" strike="noStrike" noProof="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Pšenitšnikov</a:t>
                      </a:r>
                      <a:endParaRPr lang="en-US" sz="2400" dirty="0" err="1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u="none" strike="noStrike" noProof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E 9-18, T 9-15</a:t>
                      </a:r>
                      <a:endParaRPr lang="en-US" sz="2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3114231240"/>
                  </a:ext>
                </a:extLst>
              </a:tr>
              <a:tr h="4571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u="none" strike="noStrike" noProof="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Geriaater</a:t>
                      </a:r>
                      <a:endParaRPr lang="en-US" sz="2400" dirty="0" err="1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u="none" strike="noStrike" noProof="0" dirty="0" err="1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Reet</a:t>
                      </a:r>
                      <a:r>
                        <a:rPr lang="en-US" sz="2400" u="none" strike="noStrike" noProof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Simson</a:t>
                      </a:r>
                      <a:endParaRPr lang="en-US" sz="24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ts val="663"/>
                        </a:spcAft>
                        <a:buNone/>
                      </a:pPr>
                      <a:r>
                        <a:rPr lang="pt-BR" sz="2400" u="none" strike="noStrike" noProof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 10 - 12</a:t>
                      </a:r>
                      <a:endParaRPr lang="et-EE" sz="2400" u="none" strike="noStrike" noProof="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marL="91428" marR="91428" marT="45714" marB="45714"/>
                </a:tc>
                <a:extLst>
                  <a:ext uri="{0D108BD9-81ED-4DB2-BD59-A6C34878D82A}">
                    <a16:rowId xmlns:a16="http://schemas.microsoft.com/office/drawing/2014/main" val="20644336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D73768416423B43BA3083EE6B178EE0" ma:contentTypeVersion="11" ma:contentTypeDescription="Loo uus dokument" ma:contentTypeScope="" ma:versionID="09f0cdbfced6e14a0ab97032f354a08e">
  <xsd:schema xmlns:xsd="http://www.w3.org/2001/XMLSchema" xmlns:xs="http://www.w3.org/2001/XMLSchema" xmlns:p="http://schemas.microsoft.com/office/2006/metadata/properties" xmlns:ns3="329e8525-23a5-4661-b892-159eebd14c30" xmlns:ns4="23caa916-f942-4579-9a41-7388a088d617" targetNamespace="http://schemas.microsoft.com/office/2006/metadata/properties" ma:root="true" ma:fieldsID="85e5b413e83f32f77151b4642f481c2d" ns3:_="" ns4:_="">
    <xsd:import namespace="329e8525-23a5-4661-b892-159eebd14c30"/>
    <xsd:import namespace="23caa916-f942-4579-9a41-7388a088d61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3:MediaServiceAutoTags" minOccurs="0"/>
                <xsd:element ref="ns3:MediaServiceLocation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e8525-23a5-4661-b892-159eebd14c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3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caa916-f942-4579-9a41-7388a088d6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Ühiskasutuse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Ühiskasutusse andmise üksikasjad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Vihjeräsi jagamine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6BD5EF-4FCB-4ACC-BABA-FD2347BC71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e8525-23a5-4661-b892-159eebd14c30"/>
    <ds:schemaRef ds:uri="23caa916-f942-4579-9a41-7388a088d6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4E01DC-2804-43DA-A01B-82C2B3DF6F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62D724-0C13-403E-B47F-8DFBCFFEDF5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32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Margit Tutt</dc:creator>
  <cp:lastModifiedBy>Margit Tutt</cp:lastModifiedBy>
  <cp:revision>1</cp:revision>
  <dcterms:created xsi:type="dcterms:W3CDTF">2019-11-22T10:52:46Z</dcterms:created>
  <dcterms:modified xsi:type="dcterms:W3CDTF">2019-11-22T10:53:19Z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0x0101007D73768416423B43BA3083EE6B178EE0</vt:lpwstr>
  </property>
</Properties>
</file>